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6F73-1E61-B209-03C9-9B62350A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89CFA8-1F35-5E43-151D-2452E310E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66650-B4D8-4506-AC8A-769B9170D4C2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164368-A6D9-525A-B7F7-119E0B36A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0444E-42BB-8C2A-B0CF-34777685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9C3DD-1270-44A5-915B-0F84CDAB716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41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BE8C8F-62EE-4546-C765-205BD80D0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58005-DAF6-BE04-1A3C-65E8CD9C5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E9EE4-DA07-0525-658A-9298A91B1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66650-B4D8-4506-AC8A-769B9170D4C2}" type="datetimeFigureOut">
              <a:rPr lang="fr-FR" smtClean="0"/>
              <a:t>28/09/2023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76EAA-C006-E593-2221-7498AC8C28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E9669-4C79-1BC0-95B0-1979AB8C51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9C3DD-1270-44A5-915B-0F84CDAB716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755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97D371E-D6A5-0665-1998-3E9D621D4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88B140-CBF8-3767-E019-4BB167B38D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2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195998C-612D-D7F5-D8B4-3E729D262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6CF193-51AB-1A8C-6238-3725563FE67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97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8E33229-C97B-93F1-9D9B-E5AF7E012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F49461-E489-7081-F499-7C94D1F5D2C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4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E78870A-FC76-6005-BEE3-40ABBF0F7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9D2132-2E87-40CC-61F6-D09D97D53A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26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3318A84-E7D7-4535-C61F-0B615580C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78AC2A-A5D0-AB76-EDDB-5EA7B533BA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4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hbouzourdaz</dc:creator>
  <cp:lastModifiedBy>hbouzourdaz</cp:lastModifiedBy>
  <cp:revision>1</cp:revision>
  <dcterms:created xsi:type="dcterms:W3CDTF">2023-09-28T17:46:42Z</dcterms:created>
  <dcterms:modified xsi:type="dcterms:W3CDTF">2023-09-28T17:46:42Z</dcterms:modified>
</cp:coreProperties>
</file>